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3" r:id="rId2"/>
    <p:sldId id="257" r:id="rId3"/>
    <p:sldId id="299" r:id="rId4"/>
    <p:sldId id="309" r:id="rId5"/>
    <p:sldId id="307" r:id="rId6"/>
    <p:sldId id="308" r:id="rId7"/>
    <p:sldId id="306" r:id="rId8"/>
    <p:sldId id="316" r:id="rId9"/>
    <p:sldId id="300" r:id="rId10"/>
    <p:sldId id="301" r:id="rId11"/>
    <p:sldId id="302" r:id="rId12"/>
    <p:sldId id="310" r:id="rId13"/>
    <p:sldId id="311" r:id="rId14"/>
    <p:sldId id="312" r:id="rId15"/>
    <p:sldId id="303" r:id="rId16"/>
    <p:sldId id="313" r:id="rId17"/>
    <p:sldId id="314" r:id="rId18"/>
    <p:sldId id="315" r:id="rId19"/>
    <p:sldId id="304" r:id="rId20"/>
    <p:sldId id="317" r:id="rId21"/>
    <p:sldId id="318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93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1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6/25/20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000/en-GB/app/search/search?q=search%20get%20status%3D404&amp;display.page.search.mode=fast&amp;dispatch.sample_ratio=1&amp;workload_pool=&amp;earliest=0&amp;latest=&amp;sid=1593014609.1857" TargetMode="External"/><Relationship Id="rId5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asecuritysite.com:8000/en-GB/app/search/search?q=search%20get%20status%3D404%20clientip%3D%2287.194.216.51%22&amp;display.page.search.mode=fast&amp;dispatch.sample_ratio=1&amp;workload_pool=&amp;earliest=0&amp;latest=&amp;sid=1593014661.187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asecuritysite.com:8000/en-GB/app/search/search?q=search%20passwords.pdf&amp;display.page.search.mode=fast&amp;dispatch.sample_ratio=1&amp;workload_pool=&amp;earliest=0&amp;latest=&amp;sid=1593014772.191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statistics&amp;display.general.type=statist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asecuritysite.com:8000/en-GB/app/search/search?q=search%20sourcetype%3Daccess_*%20status!%3D200%20action%3Dpurchase%20%0A%7C%20top%20categoryId&amp;display.page.search.mode=fast&amp;dispatch.sample_ratio=1&amp;workload_pool=&amp;earliest=0&amp;latest=&amp;display.page.search.tab=visualizations&amp;display.general.type=visualizations&amp;sid=1593015046.201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asecuritysite.com:8000/en-GB/app/search/search?q=search%20get%7C%20top%20limit%3D20%20useragent&amp;display.page.search.mode=fast&amp;dispatch.sample_ratio=1&amp;workload_pool=&amp;earliest=0&amp;latest=&amp;display.page.search.tab=statistics&amp;display.general.type=statistics&amp;sid=1593015109.203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sourcetype%3Daccess_*%20%0A%7C%20chart%20%20count(eval(searchmatch(%22Safari%22)))%20%20AS%20Safari%2C%0Acount(eval(searchmatch(%22Chrome%22)))%20%20AS%20Chrome%2C%20count(eval(searchmatch(%22Mozilla%22)))%20AS%20Mozilla&amp;display.page.search.mode=fast&amp;dispatch.sample_ratio=1&amp;workload_pool=&amp;earliest=0&amp;latest=&amp;display.page.search.tab=visualizations&amp;display.general.type=visualizations&amp;sid=1593015244.2074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://asecuritysite.com:8000/en-GB/app/search/search?q=search%20get%20cart.do%20productId%3D%22WC-SH-G04%22%20%7C%20top%20categoryId&amp;display.page.search.mode=fast&amp;dispatch.sample_ratio=1&amp;workload_pool=&amp;earliest=0&amp;latest=&amp;sid=1593066142.107&amp;display.page.search.tab=statistics&amp;display.general.type=statisti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asecuritysite.com:8000/en-GB/app/search/search?q=search%20get%20cart.do%20categoryId%3D%22STRATEGY%22%20%7C%20top%20productId&amp;display.page.search.mode=fast&amp;dispatch.sample_ratio=1&amp;workload_pool=&amp;earliest=0&amp;latest=&amp;display.page.search.tab=statistics&amp;display.general.type=statistics&amp;sid=1593066231.10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securitysite.com:8000/en-GB/app/search/searc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C2AA18-8FBC-9047-AB4D-29EE0D81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1" y="800218"/>
            <a:ext cx="9914406" cy="60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10DD4-2544-6A43-9AE5-B9D53862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93" y="1008184"/>
            <a:ext cx="10037748" cy="5250327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6"/>
              </a:rPr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1BEEC-1714-4341-82F3-2BD00E923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8" y="849863"/>
            <a:ext cx="10712662" cy="55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EFD4E5-2A8B-6C40-A7C1-EB4350AEA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769" y="715108"/>
            <a:ext cx="10256436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D9510-A1E0-3047-AC91-D83DF744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84" y="973892"/>
            <a:ext cx="10812578" cy="47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5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FDA8A-AC30-8E4E-9561-BF9E2D5F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897145"/>
            <a:ext cx="9957054" cy="5472763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21411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DD89C-8C9C-8446-B68D-8B0A66D7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386" y="1012652"/>
            <a:ext cx="10421815" cy="4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38274-9631-1241-9F01-F53824C7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48" y="1023552"/>
            <a:ext cx="10822614" cy="50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7C9C-DF91-A84A-A7BE-00BA0FD3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46" y="775900"/>
            <a:ext cx="10187354" cy="5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34D7D0-E3FA-2942-9DB9-D6F99775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48" y="1025140"/>
            <a:ext cx="11078659" cy="480772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2245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Why use Splunk?</a:t>
            </a:r>
          </a:p>
          <a:p>
            <a:r>
              <a:rPr lang="en-US" altLang="en-US" sz="2000" dirty="0"/>
              <a:t>Application of Splunk.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B327D-6B67-B840-B79E-68FF9648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0" y="866267"/>
            <a:ext cx="12192000" cy="3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3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29C4CD-44BA-384E-9069-FB1EA3F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557"/>
            <a:ext cx="12192000" cy="42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3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Why? PCI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41AC3-9C83-FC43-8EF5-45376D73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4" y="866267"/>
            <a:ext cx="7687535" cy="58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Before, During and After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2D492-1C7A-EA46-8394-A3E7901C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14" y="750277"/>
            <a:ext cx="7411277" cy="59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Logs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06392C-606C-DA40-A6F1-874AD97C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" y="866267"/>
            <a:ext cx="7529637" cy="62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And the complexity …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C4780-735D-5445-AFFE-519837F0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" y="726831"/>
            <a:ext cx="8019697" cy="61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hlinkClick r:id="rId4"/>
            <a:extLst>
              <a:ext uri="{FF2B5EF4-FFF2-40B4-BE49-F238E27FC236}">
                <a16:creationId xmlns:a16="http://schemas.microsoft.com/office/drawing/2014/main" id="{A0B43336-6B33-E349-A365-7321E01B10FC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02825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Buttercup Games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1028" name="Picture 4" descr="Screen Shot 2016-09-28 at 12.43.49 PM">
            <a:extLst>
              <a:ext uri="{FF2B5EF4-FFF2-40B4-BE49-F238E27FC236}">
                <a16:creationId xmlns:a16="http://schemas.microsoft.com/office/drawing/2014/main" id="{0152E27C-3B95-AF4F-A998-860E04B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984"/>
            <a:ext cx="2389391" cy="29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718ECF45-5869-8B47-BEB5-C8E88D19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61" y="762642"/>
            <a:ext cx="8387862" cy="55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380253-BC03-3F4B-BE2E-A778A6DC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56" y="558632"/>
            <a:ext cx="9772793" cy="5991733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34175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85</Words>
  <Application>Microsoft Macintosh PowerPoint</Application>
  <PresentationFormat>Widescreen</PresentationFormat>
  <Paragraphs>53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Splunk</vt:lpstr>
      <vt:lpstr>Outline</vt:lpstr>
      <vt:lpstr>Why? PCI</vt:lpstr>
      <vt:lpstr>Before, During and After</vt:lpstr>
      <vt:lpstr>Logs</vt:lpstr>
      <vt:lpstr>And the complexity …</vt:lpstr>
      <vt:lpstr>Introduction to Splunk</vt:lpstr>
      <vt:lpstr>Buttercup Games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Introduction to Splunk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30</cp:revision>
  <dcterms:created xsi:type="dcterms:W3CDTF">2020-05-03T17:50:05Z</dcterms:created>
  <dcterms:modified xsi:type="dcterms:W3CDTF">2020-06-25T06:24:45Z</dcterms:modified>
</cp:coreProperties>
</file>